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4952"/>
    <a:srgbClr val="215257"/>
    <a:srgbClr val="25575A"/>
    <a:srgbClr val="346C67"/>
    <a:srgbClr val="356E67"/>
    <a:srgbClr val="306764"/>
    <a:srgbClr val="205056"/>
    <a:srgbClr val="0D3745"/>
    <a:srgbClr val="113D49"/>
    <a:srgbClr val="3E7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92175" y="356320"/>
            <a:ext cx="3351213" cy="1021080"/>
          </a:xfrm>
        </p:spPr>
        <p:txBody>
          <a:bodyPr/>
          <a:lstStyle/>
          <a:p>
            <a:r>
              <a:rPr lang="ru-RU" dirty="0" smtClean="0"/>
              <a:t>Тетрис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026939" y="4868820"/>
            <a:ext cx="8825658" cy="86142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965108" y="648866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3E796F"/>
                </a:solidFill>
              </a:rPr>
              <a:t>Автор</a:t>
            </a:r>
            <a:r>
              <a:rPr lang="en-US" dirty="0" smtClean="0">
                <a:solidFill>
                  <a:srgbClr val="3E796F"/>
                </a:solidFill>
              </a:rPr>
              <a:t>: </a:t>
            </a:r>
            <a:r>
              <a:rPr lang="ru-RU" dirty="0" err="1" smtClean="0">
                <a:solidFill>
                  <a:srgbClr val="3E796F"/>
                </a:solidFill>
              </a:rPr>
              <a:t>Шилкин</a:t>
            </a:r>
            <a:r>
              <a:rPr lang="ru-RU" dirty="0" smtClean="0">
                <a:solidFill>
                  <a:srgbClr val="3E796F"/>
                </a:solidFill>
              </a:rPr>
              <a:t> М.</a:t>
            </a:r>
            <a:endParaRPr lang="ru-RU" dirty="0">
              <a:solidFill>
                <a:srgbClr val="3E796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0216" y="1146567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75000"/>
                  </a:schemeClr>
                </a:solidFill>
              </a:rPr>
              <a:t>На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pygame</a:t>
            </a:r>
            <a:endParaRPr lang="ru-RU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2992" y="1531288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u="sng" dirty="0" smtClean="0">
                <a:solidFill>
                  <a:srgbClr val="113D49"/>
                </a:solidFill>
              </a:rPr>
              <a:t>Расставляй, собирай, побеждай!</a:t>
            </a:r>
            <a:endParaRPr lang="ru-RU" i="1" u="sng" dirty="0">
              <a:solidFill>
                <a:srgbClr val="113D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5982" y="178397"/>
            <a:ext cx="3304097" cy="1400530"/>
          </a:xfrm>
        </p:spPr>
        <p:txBody>
          <a:bodyPr/>
          <a:lstStyle/>
          <a:p>
            <a:r>
              <a:rPr lang="ru-RU" dirty="0" smtClean="0"/>
              <a:t>Библиотеки</a:t>
            </a:r>
            <a:endParaRPr lang="ru-RU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75982" y="917207"/>
            <a:ext cx="5004880" cy="132343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Необходимые для запуска устанавливаемые библиотеки: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pygame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Стандартные (встроенные) библиотеки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Python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использованные в программе: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pathlib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random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typing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os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272" y="170776"/>
            <a:ext cx="2372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Скрипты</a:t>
            </a:r>
            <a:endParaRPr lang="ru-RU" sz="4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192" y="1202627"/>
            <a:ext cx="1324160" cy="20957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280" y="2606325"/>
            <a:ext cx="1333686" cy="21910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24" y="2596799"/>
            <a:ext cx="1305107" cy="228632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 flipH="1">
            <a:off x="8412480" y="813816"/>
            <a:ext cx="438912" cy="379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9592055" y="807246"/>
            <a:ext cx="711436" cy="5493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7" idx="2"/>
          </p:cNvCxnSpPr>
          <p:nvPr/>
        </p:nvCxnSpPr>
        <p:spPr>
          <a:xfrm flipH="1">
            <a:off x="8138160" y="878662"/>
            <a:ext cx="939495" cy="1718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9324543" y="878662"/>
            <a:ext cx="1438513" cy="17181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олилиния 24"/>
          <p:cNvSpPr/>
          <p:nvPr/>
        </p:nvSpPr>
        <p:spPr>
          <a:xfrm rot="197788">
            <a:off x="9979301" y="1629966"/>
            <a:ext cx="827169" cy="2292810"/>
          </a:xfrm>
          <a:custGeom>
            <a:avLst/>
            <a:gdLst>
              <a:gd name="connsiteX0" fmla="*/ 551283 w 785680"/>
              <a:gd name="connsiteY0" fmla="*/ 0 h 2275268"/>
              <a:gd name="connsiteX1" fmla="*/ 2643 w 785680"/>
              <a:gd name="connsiteY1" fmla="*/ 484632 h 2275268"/>
              <a:gd name="connsiteX2" fmla="*/ 752451 w 785680"/>
              <a:gd name="connsiteY2" fmla="*/ 1673352 h 2275268"/>
              <a:gd name="connsiteX3" fmla="*/ 651867 w 785680"/>
              <a:gd name="connsiteY3" fmla="*/ 2231136 h 2275268"/>
              <a:gd name="connsiteX4" fmla="*/ 633579 w 785680"/>
              <a:gd name="connsiteY4" fmla="*/ 2240280 h 2275268"/>
              <a:gd name="connsiteX5" fmla="*/ 615291 w 785680"/>
              <a:gd name="connsiteY5" fmla="*/ 2240280 h 2275268"/>
              <a:gd name="connsiteX6" fmla="*/ 642723 w 785680"/>
              <a:gd name="connsiteY6" fmla="*/ 2267712 h 2275268"/>
              <a:gd name="connsiteX7" fmla="*/ 633579 w 785680"/>
              <a:gd name="connsiteY7" fmla="*/ 2249424 h 227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680" h="2275268">
                <a:moveTo>
                  <a:pt x="551283" y="0"/>
                </a:moveTo>
                <a:cubicBezTo>
                  <a:pt x="260199" y="102870"/>
                  <a:pt x="-30885" y="205740"/>
                  <a:pt x="2643" y="484632"/>
                </a:cubicBezTo>
                <a:cubicBezTo>
                  <a:pt x="36171" y="763524"/>
                  <a:pt x="644247" y="1382268"/>
                  <a:pt x="752451" y="1673352"/>
                </a:cubicBezTo>
                <a:cubicBezTo>
                  <a:pt x="860655" y="1964436"/>
                  <a:pt x="671679" y="2136648"/>
                  <a:pt x="651867" y="2231136"/>
                </a:cubicBezTo>
                <a:cubicBezTo>
                  <a:pt x="632055" y="2325624"/>
                  <a:pt x="639675" y="2238756"/>
                  <a:pt x="633579" y="2240280"/>
                </a:cubicBezTo>
                <a:cubicBezTo>
                  <a:pt x="627483" y="2241804"/>
                  <a:pt x="613767" y="2235708"/>
                  <a:pt x="615291" y="2240280"/>
                </a:cubicBezTo>
                <a:cubicBezTo>
                  <a:pt x="616815" y="2244852"/>
                  <a:pt x="639675" y="2266188"/>
                  <a:pt x="642723" y="2267712"/>
                </a:cubicBezTo>
                <a:cubicBezTo>
                  <a:pt x="645771" y="2269236"/>
                  <a:pt x="633579" y="2249424"/>
                  <a:pt x="633579" y="2249424"/>
                </a:cubicBezTo>
              </a:path>
            </a:pathLst>
          </a:custGeom>
          <a:noFill/>
          <a:ln>
            <a:solidFill>
              <a:srgbClr val="0D3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568" y="3801790"/>
            <a:ext cx="1057423" cy="2286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6189" y="1430774"/>
            <a:ext cx="1276528" cy="219106"/>
          </a:xfrm>
          <a:prstGeom prst="rect">
            <a:avLst/>
          </a:prstGeom>
        </p:spPr>
      </p:pic>
      <p:cxnSp>
        <p:nvCxnSpPr>
          <p:cNvPr id="28" name="Прямая со стрелкой 27"/>
          <p:cNvCxnSpPr/>
          <p:nvPr/>
        </p:nvCxnSpPr>
        <p:spPr>
          <a:xfrm>
            <a:off x="795528" y="1649880"/>
            <a:ext cx="3238540" cy="112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80079" y="2765882"/>
            <a:ext cx="242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Нужн</a:t>
            </a:r>
            <a:r>
              <a:rPr lang="ru-RU" sz="1400" dirty="0"/>
              <a:t>ы</a:t>
            </a:r>
            <a:r>
              <a:rPr lang="ru-RU" sz="1400" dirty="0" smtClean="0"/>
              <a:t> для работы скрипта </a:t>
            </a:r>
            <a:r>
              <a:rPr lang="en-US" sz="1400" dirty="0" smtClean="0"/>
              <a:t>Spritesheet.py</a:t>
            </a:r>
            <a:endParaRPr lang="ru-RU" sz="14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>
            <a:off x="795528" y="1947672"/>
            <a:ext cx="2913399" cy="82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49775" y="3529163"/>
            <a:ext cx="3415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Используется для центрирования игрового окна по центру экрана устройства</a:t>
            </a:r>
            <a:endParaRPr lang="ru-RU" sz="1600" dirty="0"/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554480" y="4477110"/>
            <a:ext cx="2761488" cy="24622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os.environ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'SDL_VIDEO_CENTERED'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'0'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9" name="Прямая со стрелкой 38"/>
          <p:cNvCxnSpPr/>
          <p:nvPr/>
        </p:nvCxnSpPr>
        <p:spPr>
          <a:xfrm>
            <a:off x="512064" y="2213125"/>
            <a:ext cx="1179576" cy="1316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617113" y="5112952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Фигуры </a:t>
            </a:r>
            <a:r>
              <a:rPr lang="en-US" dirty="0" smtClean="0"/>
              <a:t>“</a:t>
            </a:r>
            <a:r>
              <a:rPr lang="ru-RU" dirty="0" err="1" smtClean="0"/>
              <a:t>Тетрамино</a:t>
            </a:r>
            <a:r>
              <a:rPr lang="en-US" dirty="0" smtClean="0"/>
              <a:t>”:</a:t>
            </a:r>
            <a:endParaRPr lang="ru-RU" dirty="0"/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627" y="5576623"/>
            <a:ext cx="435353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278" y="141822"/>
            <a:ext cx="2279969" cy="708570"/>
          </a:xfrm>
        </p:spPr>
        <p:txBody>
          <a:bodyPr/>
          <a:lstStyle/>
          <a:p>
            <a:r>
              <a:rPr lang="en-US" sz="2400" dirty="0" smtClean="0"/>
              <a:t>Main.py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08703" y="733689"/>
            <a:ext cx="2575627" cy="56371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1400" dirty="0" smtClean="0"/>
              <a:t>Скрипт, использующийся для нарезки </a:t>
            </a:r>
            <a:r>
              <a:rPr lang="ru-RU" sz="1400" dirty="0" err="1" smtClean="0"/>
              <a:t>спрайщита</a:t>
            </a:r>
            <a:r>
              <a:rPr lang="ru-RU" sz="1400" dirty="0" smtClean="0"/>
              <a:t> на отдельные </a:t>
            </a:r>
            <a:r>
              <a:rPr lang="ru-RU" sz="1400" dirty="0"/>
              <a:t>э</a:t>
            </a:r>
            <a:r>
              <a:rPr lang="ru-RU" sz="1400" dirty="0" smtClean="0"/>
              <a:t>лементы типа </a:t>
            </a:r>
            <a:r>
              <a:rPr lang="en-US" sz="1400" dirty="0" err="1" smtClean="0"/>
              <a:t>pygame.surface.Surface</a:t>
            </a:r>
            <a:r>
              <a:rPr lang="en-US" sz="1400" dirty="0" smtClean="0"/>
              <a:t>,</a:t>
            </a:r>
            <a:r>
              <a:rPr lang="ru-RU" sz="1400" dirty="0" smtClean="0"/>
              <a:t> и их последующее </a:t>
            </a:r>
            <a:r>
              <a:rPr lang="ru-RU" sz="1400" dirty="0" err="1" smtClean="0"/>
              <a:t>объеденение</a:t>
            </a:r>
            <a:r>
              <a:rPr lang="ru-RU" sz="1400" dirty="0" smtClean="0"/>
              <a:t> в списки</a:t>
            </a:r>
          </a:p>
          <a:p>
            <a:pPr marL="0" indent="0">
              <a:buNone/>
            </a:pPr>
            <a:r>
              <a:rPr lang="ru-RU" sz="1400" dirty="0" smtClean="0"/>
              <a:t>Пример </a:t>
            </a:r>
            <a:r>
              <a:rPr lang="ru-RU" sz="1400" dirty="0" err="1" smtClean="0"/>
              <a:t>спрайтщита</a:t>
            </a:r>
            <a:r>
              <a:rPr lang="ru-RU" sz="1400" dirty="0" smtClean="0"/>
              <a:t>, использованный в проекте</a:t>
            </a:r>
            <a:r>
              <a:rPr lang="en-US" sz="1400" dirty="0" smtClean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ru-RU" sz="1400" dirty="0" smtClean="0"/>
              <a:t>Это один и тот же спрайт, нарисованный 42 раза с постепенным уменьшением значения по альфа-каналу (непрозрачности). Скрипт разрезает его по значению переданных аргументов, и формирует список из таких объектов.</a:t>
            </a:r>
            <a:endParaRPr lang="ru-RU" sz="14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311851" y="164772"/>
            <a:ext cx="2279969" cy="7085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Spritesheet.py</a:t>
            </a:r>
            <a:endParaRPr lang="ru-RU" sz="24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439591" y="141822"/>
            <a:ext cx="2279969" cy="7085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MainBoard.py</a:t>
            </a:r>
            <a:endParaRPr lang="ru-RU" sz="24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80607" y="664132"/>
            <a:ext cx="2279969" cy="216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sz="1400" dirty="0" smtClean="0"/>
              <a:t>Основной скрипт, запускающий программу. </a:t>
            </a:r>
          </a:p>
          <a:p>
            <a:pPr marL="0" indent="0">
              <a:buNone/>
            </a:pPr>
            <a:r>
              <a:rPr lang="ru-RU" sz="1400" dirty="0" smtClean="0"/>
              <a:t>Тут создаются и обрабатываются кнопки, меняется разрешение и содержимое экрана, воспроизводится звук.</a:t>
            </a:r>
            <a:endParaRPr lang="ru-RU" sz="14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7997886" y="850392"/>
            <a:ext cx="2279969" cy="5637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49" y="2704108"/>
            <a:ext cx="3750279" cy="91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39591" y="733689"/>
            <a:ext cx="26041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Скрипт, отвечающий за игровой процесс.</a:t>
            </a:r>
          </a:p>
          <a:p>
            <a:endParaRPr lang="ru-RU" sz="1400" dirty="0"/>
          </a:p>
          <a:p>
            <a:r>
              <a:rPr lang="ru-RU" sz="1400" dirty="0" smtClean="0"/>
              <a:t>Тут создается и выводится на </a:t>
            </a:r>
            <a:r>
              <a:rPr lang="ru-RU" sz="1400" dirty="0"/>
              <a:t>э</a:t>
            </a:r>
            <a:r>
              <a:rPr lang="ru-RU" sz="1400" dirty="0" smtClean="0"/>
              <a:t>кран игровое поле, объекты игрового поля, обрабатываются нажатия с клавиатуры (сигнал передается сначала в </a:t>
            </a:r>
            <a:r>
              <a:rPr lang="en-US" sz="1400" dirty="0" smtClean="0"/>
              <a:t>Main.py</a:t>
            </a:r>
            <a:r>
              <a:rPr lang="ru-RU" sz="1400" dirty="0" smtClean="0"/>
              <a:t>, где вызываются функции, обрабатывающие нажатие, которые находятся в скрипте </a:t>
            </a:r>
            <a:r>
              <a:rPr lang="en-US" sz="1400" dirty="0" smtClean="0"/>
              <a:t>MainBoard.py</a:t>
            </a:r>
            <a:r>
              <a:rPr lang="ru-RU" sz="1400" dirty="0" smtClean="0"/>
              <a:t>).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80607" y="3909113"/>
            <a:ext cx="2279969" cy="552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Cls_Button.py</a:t>
            </a:r>
            <a:endParaRPr lang="ru-RU" sz="2400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0606" y="4462092"/>
            <a:ext cx="2279969" cy="216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400" dirty="0"/>
              <a:t>C</a:t>
            </a:r>
            <a:r>
              <a:rPr lang="ru-RU" sz="1400" dirty="0" smtClean="0"/>
              <a:t>крипт, отвечающий за инициализацию кнопок, смену спрайтов и т.п. Так же, проигрывает звук при нажатии на кнопку.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9437385" y="4299257"/>
            <a:ext cx="2279969" cy="552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>
                <a:solidFill>
                  <a:srgbClr val="356E67"/>
                </a:solidFill>
              </a:rPr>
              <a:t>debug.py</a:t>
            </a:r>
            <a:endParaRPr lang="ru-RU" sz="2400" dirty="0">
              <a:solidFill>
                <a:srgbClr val="356E67"/>
              </a:solidFill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9437384" y="4766246"/>
            <a:ext cx="2279969" cy="216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346C67"/>
                </a:solidFill>
              </a:rPr>
              <a:t>C</a:t>
            </a:r>
            <a:r>
              <a:rPr lang="ru-RU" sz="1400" dirty="0" smtClean="0">
                <a:solidFill>
                  <a:srgbClr val="346C67"/>
                </a:solidFill>
              </a:rPr>
              <a:t>крипт, который очень помогал в разработке. С его помощью можно узнать координаты мыши, состояние кнопок мыши и пр.</a:t>
            </a:r>
          </a:p>
        </p:txBody>
      </p:sp>
    </p:spTree>
    <p:extLst>
      <p:ext uri="{BB962C8B-B14F-4D97-AF65-F5344CB8AC3E}">
        <p14:creationId xmlns:p14="http://schemas.microsoft.com/office/powerpoint/2010/main" val="8560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sktop-20250210-15561503dvr-trim_hHDZeV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486" y="705231"/>
            <a:ext cx="7810500" cy="54292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63992" y="0"/>
            <a:ext cx="4227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Видеообзор</a:t>
            </a:r>
            <a:r>
              <a:rPr lang="ru-RU" sz="2800" dirty="0" smtClean="0"/>
              <a:t> к проекту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073797" y="6316492"/>
            <a:ext cx="4007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>
                <a:solidFill>
                  <a:srgbClr val="194952"/>
                </a:solidFill>
              </a:rPr>
              <a:t>Да, знаю, качество плохое, но лучше у меня не получилось</a:t>
            </a:r>
            <a:endParaRPr lang="ru-RU" sz="1000" dirty="0">
              <a:solidFill>
                <a:srgbClr val="1949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22381" y="4146894"/>
            <a:ext cx="6495353" cy="708570"/>
          </a:xfrm>
        </p:spPr>
        <p:txBody>
          <a:bodyPr/>
          <a:lstStyle/>
          <a:p>
            <a:r>
              <a:rPr lang="ru-RU" dirty="0" smtClean="0">
                <a:solidFill>
                  <a:srgbClr val="FFFF00"/>
                </a:solidFill>
              </a:rPr>
              <a:t>Сп</a:t>
            </a:r>
            <a:r>
              <a:rPr lang="ru-RU" dirty="0" smtClean="0">
                <a:solidFill>
                  <a:srgbClr val="FFC000"/>
                </a:solidFill>
              </a:rPr>
              <a:t>ас</a:t>
            </a:r>
            <a:r>
              <a:rPr lang="ru-RU" dirty="0" smtClean="0">
                <a:solidFill>
                  <a:srgbClr val="FF0000"/>
                </a:solidFill>
              </a:rPr>
              <a:t>иб</a:t>
            </a:r>
            <a:r>
              <a:rPr lang="ru-RU" dirty="0" smtClean="0">
                <a:solidFill>
                  <a:srgbClr val="7030A0"/>
                </a:solidFill>
              </a:rPr>
              <a:t>о з</a:t>
            </a:r>
            <a:r>
              <a:rPr lang="ru-RU" dirty="0" smtClean="0">
                <a:solidFill>
                  <a:srgbClr val="002060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002060"/>
                </a:solidFill>
              </a:rPr>
              <a:t>вн</a:t>
            </a:r>
            <a:r>
              <a:rPr lang="ru-RU" dirty="0" smtClean="0">
                <a:solidFill>
                  <a:srgbClr val="00B0F0"/>
                </a:solidFill>
              </a:rPr>
              <a:t>има</a:t>
            </a:r>
            <a:r>
              <a:rPr lang="ru-RU" dirty="0" smtClean="0">
                <a:solidFill>
                  <a:srgbClr val="00B050"/>
                </a:solidFill>
              </a:rPr>
              <a:t>ние</a:t>
            </a:r>
            <a:r>
              <a:rPr lang="ru-RU" dirty="0" smtClean="0">
                <a:solidFill>
                  <a:srgbClr val="FFFF00"/>
                </a:solidFill>
              </a:rPr>
              <a:t>!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57" y="1435608"/>
            <a:ext cx="7010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98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</TotalTime>
  <Words>242</Words>
  <Application>Microsoft Office PowerPoint</Application>
  <PresentationFormat>Широкоэкранный</PresentationFormat>
  <Paragraphs>33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JetBrains Mono</vt:lpstr>
      <vt:lpstr>Wingdings 3</vt:lpstr>
      <vt:lpstr>Ион</vt:lpstr>
      <vt:lpstr>Тетрис</vt:lpstr>
      <vt:lpstr>Библиотеки</vt:lpstr>
      <vt:lpstr>Main.py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Тетрис</dc:title>
  <dc:creator>Denis</dc:creator>
  <cp:lastModifiedBy>Denis</cp:lastModifiedBy>
  <cp:revision>6</cp:revision>
  <dcterms:created xsi:type="dcterms:W3CDTF">2025-02-10T13:17:44Z</dcterms:created>
  <dcterms:modified xsi:type="dcterms:W3CDTF">2025-02-10T14:10:20Z</dcterms:modified>
</cp:coreProperties>
</file>